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991" r:id="rId3"/>
  </p:sldIdLst>
  <p:sldSz cx="9144000" cy="5145088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E4242"/>
    <a:srgbClr val="0099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7C557D-6B9E-48A7-BA22-1D2D8160D1D4}" v="11" dt="2022-05-16T06:42:56.149"/>
    <p1510:client id="{BBCC288D-48B1-41E7-B777-1822CD616CAA}" v="1559" dt="2022-05-15T16:12:30.710"/>
    <p1510:client id="{CF43E60E-82D3-4C86-9D3E-E75D27C670F2}" v="7" dt="2022-05-17T12:33:46.0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05" d="100"/>
          <a:sy n="205" d="100"/>
        </p:scale>
        <p:origin x="534" y="162"/>
      </p:cViewPr>
      <p:guideLst>
        <p:guide orient="horz" pos="1621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D2666A9A-EBBF-C496-E5BE-5B6063F4F26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A2A8F9F-9CE0-74F2-5FD4-39AF3B2BA78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FBD7A61-4706-49AA-A415-A2E1BE3DEEB2}" type="datetimeFigureOut">
              <a:rPr lang="ru-RU"/>
              <a:pPr>
                <a:defRPr/>
              </a:pPr>
              <a:t>27.03.2024</a:t>
            </a:fld>
            <a:endParaRPr lang="ru-RU"/>
          </a:p>
        </p:txBody>
      </p:sp>
      <p:sp>
        <p:nvSpPr>
          <p:cNvPr id="4" name="Образ слайда 3">
            <a:extLst>
              <a:ext uri="{FF2B5EF4-FFF2-40B4-BE49-F238E27FC236}">
                <a16:creationId xmlns:a16="http://schemas.microsoft.com/office/drawing/2014/main" id="{A6E33244-2705-C54F-BE1F-230457E5701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7388" y="1143000"/>
            <a:ext cx="5483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>
            <a:extLst>
              <a:ext uri="{FF2B5EF4-FFF2-40B4-BE49-F238E27FC236}">
                <a16:creationId xmlns:a16="http://schemas.microsoft.com/office/drawing/2014/main" id="{C3D70D65-41C6-5104-552E-E8E139A4C7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E220BDF-CC72-7D1E-4764-7FBD9A8E958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A0AA60D-03F0-9D8D-B7FE-5556E6F8F4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809433F-5D68-4200-AD51-78F5F2E952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22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301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32EF148-D3FE-3A4E-F264-BDC3F05642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8090128-18A9-B48B-F60F-26C26689E9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D605CEA-639D-8091-A1F9-FC5AD0D32A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DA69EF-5533-4EAF-9CB6-16DD7A00FC0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1905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3E758DA-AB99-1AF7-67EA-6A2278DAD2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15C525F-658B-F201-A638-8373CBFF52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5A040B6-315E-27C6-DCFD-5354FD8798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A279B-26B1-4DC3-9960-283C47D7302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52403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192838" y="1563688"/>
            <a:ext cx="1979612" cy="302577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0825" y="1563688"/>
            <a:ext cx="5789613" cy="30257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8A301F6-195B-2006-94BA-4541C9E2CF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7AB1313-0D5C-C687-658E-FE578E602B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10F0E72-DF22-0B3F-38FF-C5800E8DE9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4914D6-BDC0-496C-8A10-DF5FCB6EE2A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90464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561385B-6EDD-8833-1AFE-ACD2B32FBB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D09FE09-D3A4-555B-4276-17664A82EA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4AF4396-0189-D183-8897-F4D38D9CE6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0890E2-EECE-4E63-A545-D42988FD927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0664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282700"/>
            <a:ext cx="7886700" cy="21399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3443288"/>
            <a:ext cx="7886700" cy="112553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57CBDE6-EB73-ADA0-1D85-C70540D966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F805DF5-5864-EC32-0D72-A9FC59AAD4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CB3F419-2D70-3FBF-E78D-F84D516699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7E056E-AAAE-4EE5-8540-C438BB91492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07653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0825" y="2573338"/>
            <a:ext cx="3884613" cy="20161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287838" y="2573338"/>
            <a:ext cx="3884612" cy="20161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BD1E61F-1FEB-0B5A-6155-AA25565968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8001B2A-0EFD-2FBE-FA30-84A9853E3D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3AA7BF2-3050-5910-1034-49B12C41EC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AF276-75E6-485A-BBD0-46EC2AFDA66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05317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38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38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E821918-9816-380B-6463-4302052A8F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D39C778-87C7-A7D2-0FCA-1D265CC51A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E36193E-63E4-5B88-9313-03F8A9A647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409359-AF2D-40B8-A803-F8158DD4E02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6729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23A114D-3C81-3D43-D8EF-65E5640152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01BD49A-90BD-D2AA-09BE-3BECF6DAE7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10A58C4-778E-7A8A-627A-6A8DEAF779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8385D-2F1D-4F50-BDF1-DDE1E10F442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21555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CA73DB1-D3EA-05AF-73F7-42686305A0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78B1D25-AE49-F789-5F36-DC7F4129BF1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1B5A947-08F6-99D3-4EBE-5AFD53A553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8C1C4B-7A13-4CAB-ADB4-8B8AAFFCA50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55437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741363"/>
            <a:ext cx="4629150" cy="36560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606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5F56A71-37BB-0010-498A-86C90C780B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74AFE68-8AC2-0EFA-B959-2803061284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4C54F71-A46C-2FE2-D117-A218BC1FD92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01DC7-A85A-49EC-ABE5-005BA7A6195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59020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741363"/>
            <a:ext cx="4629150" cy="36560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606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004599-B87C-C454-171A-83353FC41D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811C8C6-14BC-C363-29D5-1C9B79F97A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3AF6830-686D-2DC4-48F3-F383965E87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E4AC30-B02E-4971-AE52-164BAE0A59C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92883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1D49AD8-8BC1-02B8-DD5A-D54D4D8AE1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1563688"/>
            <a:ext cx="3673475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0C713B6-9209-81DF-0F0A-932503B32C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2573338"/>
            <a:ext cx="7921625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F53F26F-6ECC-0CEA-ADE0-C497A12C2CD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77813" y="4684713"/>
            <a:ext cx="2133600" cy="3571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3E4242"/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C85DC9A-DFDB-19BF-60EE-3AED03F5D2D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4713"/>
            <a:ext cx="2895600" cy="3571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3E4242"/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13A5755-C7B9-C0AA-EFAE-1182F69CC01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2588" y="4660900"/>
            <a:ext cx="2133600" cy="3571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3E4242"/>
                </a:solidFill>
              </a:defRPr>
            </a:lvl1pPr>
          </a:lstStyle>
          <a:p>
            <a:pPr>
              <a:defRPr/>
            </a:pPr>
            <a:fld id="{A66AF242-5D56-4A60-B4DB-6010FA25482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rgbClr val="3E424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E424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E424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E424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E424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E424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E424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E424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E424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Font typeface="Wingdings" panose="05000000000000000000" pitchFamily="2" charset="2"/>
        <a:buChar char="§"/>
        <a:defRPr kern="1200">
          <a:solidFill>
            <a:srgbClr val="3E424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Char char="•"/>
        <a:defRPr sz="1600" kern="1200">
          <a:solidFill>
            <a:srgbClr val="3E424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1400" kern="1200">
          <a:solidFill>
            <a:srgbClr val="3E424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 kern="1200">
          <a:solidFill>
            <a:srgbClr val="3E424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•"/>
        <a:defRPr sz="1400" kern="1200">
          <a:solidFill>
            <a:srgbClr val="3E424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4">
            <a:extLst>
              <a:ext uri="{FF2B5EF4-FFF2-40B4-BE49-F238E27FC236}">
                <a16:creationId xmlns:a16="http://schemas.microsoft.com/office/drawing/2014/main" id="{92002991-5A74-28EA-E9D0-8181307DE2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963" y="268288"/>
            <a:ext cx="2508250" cy="134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Text Box 4">
            <a:extLst>
              <a:ext uri="{FF2B5EF4-FFF2-40B4-BE49-F238E27FC236}">
                <a16:creationId xmlns:a16="http://schemas.microsoft.com/office/drawing/2014/main" id="{B057F228-1E5B-2E22-9678-8FDFB85EC3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520" y="2917617"/>
            <a:ext cx="831574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40" tIns="45720" rIns="91440" bIns="45720" anchor="t"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Font typeface="Wingdings" panose="05000000000000000000" pitchFamily="2" charset="2"/>
              <a:buChar char="§"/>
              <a:defRPr>
                <a:solidFill>
                  <a:srgbClr val="3E42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1600">
                <a:solidFill>
                  <a:srgbClr val="3E42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400">
                <a:solidFill>
                  <a:srgbClr val="3E42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•"/>
              <a:defRPr sz="1400">
                <a:solidFill>
                  <a:srgbClr val="3E42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Char char="•"/>
              <a:defRPr sz="1400">
                <a:solidFill>
                  <a:srgbClr val="3E42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1400">
                <a:solidFill>
                  <a:srgbClr val="3E42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1400">
                <a:solidFill>
                  <a:srgbClr val="3E42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1400">
                <a:solidFill>
                  <a:srgbClr val="3E42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1400">
                <a:solidFill>
                  <a:srgbClr val="3E42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ru-RU" altLang="ru-RU" sz="2000" b="1" dirty="0" smtClean="0">
                <a:solidFill>
                  <a:schemeClr val="tx1"/>
                </a:solidFill>
                <a:latin typeface="Roboto"/>
                <a:ea typeface="Roboto"/>
                <a:cs typeface="Arial"/>
              </a:rPr>
              <a:t>Мастер-класс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ru-RU" altLang="ru-RU" sz="2000" b="1" dirty="0" smtClean="0">
                <a:solidFill>
                  <a:schemeClr val="tx1"/>
                </a:solidFill>
                <a:latin typeface="Roboto"/>
                <a:ea typeface="Roboto"/>
                <a:cs typeface="Arial"/>
              </a:rPr>
              <a:t>Печать </a:t>
            </a:r>
            <a:r>
              <a:rPr lang="ru-RU" altLang="ru-RU" sz="2000" b="1" dirty="0">
                <a:solidFill>
                  <a:schemeClr val="tx1"/>
                </a:solidFill>
                <a:latin typeface="Roboto"/>
                <a:ea typeface="Roboto"/>
                <a:cs typeface="Arial"/>
              </a:rPr>
              <a:t>дипломов в «1С:Колледж» по требованиям 2024 года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61704" y="3804176"/>
            <a:ext cx="72518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Денисенко Валерий Владиславович 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Руководитель проектов</a:t>
            </a:r>
            <a:b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ЦКО </a:t>
            </a:r>
            <a:r>
              <a:rPr lang="ru-RU" dirty="0" smtClean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«Русские Решения»</a:t>
            </a:r>
            <a:endParaRPr lang="ru-RU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3BB0DC62-1E92-4D48-64B4-E8C799874393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433" y="3633991"/>
            <a:ext cx="1280675" cy="128067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55886" y="3609028"/>
            <a:ext cx="37625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Segoe UI Black" panose="020B0A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Контакты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5496" y="2788568"/>
            <a:ext cx="555824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300" dirty="0">
                <a:solidFill>
                  <a:srgbClr val="C00000"/>
                </a:solidFill>
                <a:latin typeface="Franklin Gothic Heavy" panose="020B0903020102020204" pitchFamily="34" charset="0"/>
                <a:cs typeface="Microsoft New Tai Lue" panose="020B0502040204020203" pitchFamily="34" charset="0"/>
              </a:rPr>
              <a:t>СПАСИБО ЗА ВНИМАНИЕ!</a:t>
            </a:r>
            <a:endParaRPr lang="ru-RU" sz="3300" dirty="0">
              <a:solidFill>
                <a:srgbClr val="C00000"/>
              </a:solidFill>
              <a:latin typeface="Franklin Gothic Heavy" panose="020B0903020102020204" pitchFamily="34" charset="0"/>
              <a:cs typeface="Microsoft Tai Le" panose="020B0502040204020203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B07550A-7D3D-638B-08CE-470826040E1B}"/>
              </a:ext>
            </a:extLst>
          </p:cNvPr>
          <p:cNvSpPr txBox="1">
            <a:spLocks noChangeArrowheads="1"/>
          </p:cNvSpPr>
          <p:nvPr/>
        </p:nvSpPr>
        <p:spPr>
          <a:xfrm>
            <a:off x="3131840" y="3609028"/>
            <a:ext cx="4356852" cy="1237656"/>
          </a:xfrm>
          <a:prstGeom prst="rect">
            <a:avLst/>
          </a:prstGeom>
        </p:spPr>
        <p:txBody>
          <a:bodyPr lIns="68580" tIns="34290" rIns="68580" bIns="34290" anchor="t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50000"/>
              </a:spcAft>
              <a:buClr>
                <a:srgbClr val="CC0000"/>
              </a:buClr>
              <a:buSzPct val="60000"/>
              <a:buFont typeface="Wingdings" pitchFamily="2" charset="2"/>
              <a:buChar char="n"/>
              <a:defRPr sz="2200">
                <a:solidFill>
                  <a:srgbClr val="5B0917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30000"/>
              </a:spcAft>
              <a:buClr>
                <a:srgbClr val="CC0000"/>
              </a:buClr>
              <a:buFont typeface="Wingdings" pitchFamily="2" charset="2"/>
              <a:buChar char="§"/>
              <a:defRPr sz="2000">
                <a:solidFill>
                  <a:srgbClr val="5B0917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20000"/>
              </a:spcAft>
              <a:buClr>
                <a:srgbClr val="CC0000"/>
              </a:buClr>
              <a:buSzPct val="80000"/>
              <a:buFont typeface="Wingdings" pitchFamily="2" charset="2"/>
              <a:buChar char="§"/>
              <a:defRPr>
                <a:solidFill>
                  <a:srgbClr val="5B0917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20000"/>
              </a:spcAft>
              <a:buClr>
                <a:srgbClr val="CC0000"/>
              </a:buClr>
              <a:buFont typeface="Times New Roman" pitchFamily="18" charset="0"/>
              <a:buChar char="▪"/>
              <a:defRPr sz="1600">
                <a:solidFill>
                  <a:srgbClr val="5B0917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Arial" charset="0"/>
              <a:buChar char="∙"/>
              <a:defRPr sz="1400">
                <a:solidFill>
                  <a:srgbClr val="5B0917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Arial" charset="0"/>
              <a:buChar char="∙"/>
              <a:defRPr sz="1400">
                <a:solidFill>
                  <a:srgbClr val="5B0917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Arial" charset="0"/>
              <a:buChar char="∙"/>
              <a:defRPr sz="1400">
                <a:solidFill>
                  <a:srgbClr val="5B0917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Arial" charset="0"/>
              <a:buChar char="∙"/>
              <a:defRPr sz="1400">
                <a:solidFill>
                  <a:srgbClr val="5B0917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Arial" charset="0"/>
              <a:buChar char="∙"/>
              <a:defRPr sz="1400">
                <a:solidFill>
                  <a:srgbClr val="5B0917"/>
                </a:solidFill>
                <a:latin typeface="+mn-lt"/>
              </a:defRPr>
            </a:lvl9pPr>
          </a:lstStyle>
          <a:p>
            <a:pPr marL="0" indent="0">
              <a:spcBef>
                <a:spcPts val="600"/>
              </a:spcBef>
              <a:spcAft>
                <a:spcPts val="375"/>
              </a:spcAft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Roboto"/>
                <a:ea typeface="+mn-lt"/>
                <a:cs typeface="+mn-lt"/>
              </a:rPr>
              <a:t>welcome@ruresh.ru</a:t>
            </a:r>
            <a:r>
              <a:rPr lang="ru-RU" sz="1800" b="1" dirty="0">
                <a:solidFill>
                  <a:schemeClr val="tx1"/>
                </a:solidFill>
                <a:latin typeface="Roboto"/>
                <a:ea typeface="+mn-lt"/>
                <a:cs typeface="+mn-lt"/>
              </a:rPr>
              <a:t>    </a:t>
            </a:r>
          </a:p>
          <a:p>
            <a:pPr marL="0" indent="0">
              <a:spcBef>
                <a:spcPts val="600"/>
              </a:spcBef>
              <a:spcAft>
                <a:spcPts val="375"/>
              </a:spcAft>
              <a:buNone/>
              <a:defRPr/>
            </a:pPr>
            <a:r>
              <a:rPr lang="ru-RU" sz="1800" b="1" dirty="0">
                <a:solidFill>
                  <a:schemeClr val="tx1"/>
                </a:solidFill>
                <a:latin typeface="Roboto"/>
                <a:ea typeface="+mn-lt"/>
                <a:cs typeface="+mn-lt"/>
              </a:rPr>
              <a:t>8-800-551-00-24 </a:t>
            </a:r>
          </a:p>
          <a:p>
            <a:pPr marL="0" indent="0">
              <a:spcBef>
                <a:spcPts val="600"/>
              </a:spcBef>
              <a:spcAft>
                <a:spcPts val="375"/>
              </a:spcAft>
              <a:buNone/>
              <a:defRPr/>
            </a:pPr>
            <a:r>
              <a:rPr lang="en-US" sz="1800" b="1" u="sng" dirty="0">
                <a:solidFill>
                  <a:schemeClr val="tx1"/>
                </a:solidFill>
                <a:latin typeface="Roboto"/>
                <a:ea typeface="+mn-lt"/>
                <a:cs typeface="+mn-lt"/>
              </a:rPr>
              <a:t>https://vk.com/ruresh</a:t>
            </a:r>
            <a:r>
              <a:rPr lang="ru-RU" sz="1800" b="1" dirty="0">
                <a:solidFill>
                  <a:schemeClr val="tx1"/>
                </a:solidFill>
                <a:latin typeface="Roboto"/>
                <a:ea typeface="+mn-lt"/>
                <a:cs typeface="+mn-lt"/>
              </a:rPr>
              <a:t> </a:t>
            </a:r>
            <a:r>
              <a:rPr lang="ru-R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Roboto"/>
                <a:ea typeface="Roboto"/>
              </a:rPr>
              <a:t> </a:t>
            </a:r>
            <a:endParaRPr lang="en-US" sz="1800" u="sng" kern="0" dirty="0">
              <a:solidFill>
                <a:schemeClr val="tx1">
                  <a:lumMod val="65000"/>
                  <a:lumOff val="35000"/>
                </a:schemeClr>
              </a:solidFill>
              <a:latin typeface="Roboto"/>
              <a:ea typeface="Roboto"/>
            </a:endParaRPr>
          </a:p>
        </p:txBody>
      </p:sp>
      <p:pic>
        <p:nvPicPr>
          <p:cNvPr id="5" name="Рисунок 6">
            <a:extLst>
              <a:ext uri="{FF2B5EF4-FFF2-40B4-BE49-F238E27FC236}">
                <a16:creationId xmlns:a16="http://schemas.microsoft.com/office/drawing/2014/main" id="{A6A00BCD-02E4-620C-B9AD-48D0CABE7E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8288"/>
            <a:ext cx="1506502" cy="82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86012210"/>
      </p:ext>
    </p:extLst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2331</TotalTime>
  <Words>22</Words>
  <Application>Microsoft Office PowerPoint</Application>
  <PresentationFormat>Произвольный</PresentationFormat>
  <Paragraphs>9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2" baseType="lpstr">
      <vt:lpstr>Arial</vt:lpstr>
      <vt:lpstr>Calibri</vt:lpstr>
      <vt:lpstr>Franklin Gothic Heavy</vt:lpstr>
      <vt:lpstr>Microsoft New Tai Lue</vt:lpstr>
      <vt:lpstr>Microsoft Tai Le</vt:lpstr>
      <vt:lpstr>Roboto</vt:lpstr>
      <vt:lpstr>Segoe UI Black</vt:lpstr>
      <vt:lpstr>Segoe UI Semibold</vt:lpstr>
      <vt:lpstr>Wingdings</vt:lpstr>
      <vt:lpstr>Оформление по умолчанию</vt:lpstr>
      <vt:lpstr>Презентация PowerPoint</vt:lpstr>
      <vt:lpstr>Презентация PowerPoint</vt:lpstr>
    </vt:vector>
  </TitlesOfParts>
  <Company>1C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Fedotova_K</dc:creator>
  <cp:lastModifiedBy>admin</cp:lastModifiedBy>
  <cp:revision>695</cp:revision>
  <dcterms:created xsi:type="dcterms:W3CDTF">2020-02-06T08:48:09Z</dcterms:created>
  <dcterms:modified xsi:type="dcterms:W3CDTF">2024-03-27T07:04:05Z</dcterms:modified>
</cp:coreProperties>
</file>