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1" r:id="rId4"/>
  </p:sldMasterIdLst>
  <p:notesMasterIdLst>
    <p:notesMasterId r:id="rId5"/>
  </p:notesMasterIdLst>
  <p:sldIdLst>
    <p:sldId id="256" r:id="rId6"/>
    <p:sldId id="257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c4718ee165_0_3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c4718ee165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a236f8d042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Google Shape;32;ga236f8d04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range" showMasterSp="0" type="tx">
  <p:cSld name="TITLE_AND_BODY">
    <p:bg>
      <p:bgPr>
        <a:gradFill>
          <a:gsLst>
            <a:gs pos="0">
              <a:srgbClr val="F67F00"/>
            </a:gs>
            <a:gs pos="100000">
              <a:srgbClr val="FFAE3B"/>
            </a:gs>
          </a:gsLst>
          <a:lin ang="7465411" scaled="0"/>
        </a:gra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48922" y="1362075"/>
            <a:ext cx="7810500" cy="17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19025" lIns="19025" spcFirstLastPara="1" rIns="19025" wrap="square" tIns="19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500"/>
              <a:buFont typeface="Arial"/>
              <a:buNone/>
              <a:defRPr b="0" sz="5500">
                <a:solidFill>
                  <a:srgbClr val="FFFFFF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48922" y="3152775"/>
            <a:ext cx="7810500" cy="5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700"/>
              <a:buFont typeface="Arial"/>
              <a:buNone/>
              <a:defRPr sz="2700">
                <a:solidFill>
                  <a:srgbClr val="FFFFFF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None/>
              <a:defRPr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/>
          </a:blip>
          <a:srcRect b="59" l="0" r="0" t="59"/>
          <a:stretch/>
        </p:blipFill>
        <p:spPr>
          <a:xfrm>
            <a:off x="-961218" y="1713975"/>
            <a:ext cx="15912701" cy="592676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"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14346" y="479749"/>
            <a:ext cx="2183170" cy="562571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709450" y="6429375"/>
            <a:ext cx="206100" cy="1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">
  <p:cSld name="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42915" y="450258"/>
            <a:ext cx="47745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1300"/>
              <a:buNone/>
              <a:defRPr sz="2400">
                <a:solidFill>
                  <a:srgbClr val="FF9400"/>
                </a:solidFill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8913D"/>
              </a:buClr>
              <a:buSzPts val="13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704250" y="6429375"/>
            <a:ext cx="206100" cy="1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439845" y="1421706"/>
            <a:ext cx="8264400" cy="50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311150" lvl="0" marL="4572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1pPr>
            <a:lvl2pPr indent="-311150" lvl="1" marL="9144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2pPr>
            <a:lvl3pPr indent="-311150" lvl="2" marL="13716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3pPr>
            <a:lvl4pPr indent="-311150" lvl="3" marL="18288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4pPr>
            <a:lvl5pPr indent="-311150" lvl="4" marL="22860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5pPr>
            <a:lvl6pPr indent="-311150" lvl="5" marL="27432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6pPr>
            <a:lvl7pPr indent="-311150" lvl="6" marL="32004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●"/>
              <a:defRPr/>
            </a:lvl7pPr>
            <a:lvl8pPr indent="-311150" lvl="7" marL="36576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○"/>
              <a:defRPr/>
            </a:lvl8pPr>
            <a:lvl9pPr indent="-311150" lvl="8" marL="411480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363668" y="5762625"/>
            <a:ext cx="206100" cy="1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42915" y="450258"/>
            <a:ext cx="47745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9400"/>
              </a:buClr>
              <a:buSzPts val="2100"/>
              <a:buFont typeface="Arial"/>
              <a:buNone/>
              <a:defRPr b="1" i="0" sz="2100" u="none" cap="none" strike="noStrike">
                <a:solidFill>
                  <a:srgbClr val="FF94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descr="Image" id="7" name="Google Shape;7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516337" y="479747"/>
            <a:ext cx="2181057" cy="56202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 txBox="1"/>
          <p:nvPr>
            <p:ph idx="1" type="body"/>
          </p:nvPr>
        </p:nvSpPr>
        <p:spPr>
          <a:xfrm>
            <a:off x="439845" y="1421706"/>
            <a:ext cx="8264400" cy="50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-228600" lvl="0" marL="4572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rgbClr val="4D4E4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4D4E4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2">
            <a:alphaModFix/>
          </a:blip>
          <a:srcRect b="59" l="0" r="0" t="59"/>
          <a:stretch/>
        </p:blipFill>
        <p:spPr>
          <a:xfrm>
            <a:off x="-962334" y="1713538"/>
            <a:ext cx="15914981" cy="592761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74900" y="6429375"/>
            <a:ext cx="206100" cy="1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25" lIns="19025" spcFirstLastPara="1" rIns="19025" wrap="square" tIns="190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  <a:defRPr b="0" sz="1100">
                <a:solidFill>
                  <a:srgbClr val="4D4E4F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</p:sldLayoutIdLst>
  <mc:AlternateContent>
    <mc:Choice Requires="p14">
      <p:transition spd="slow" p14:dur="1000">
        <p:fade/>
      </p:transition>
    </mc:Choice>
    <mc:Fallback>
      <p:transition spd="slow">
        <p:fade/>
      </p:transition>
    </mc:Fallback>
  </mc:AlternateConten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448922" y="523875"/>
            <a:ext cx="7810500" cy="1743000"/>
          </a:xfrm>
          <a:prstGeom prst="rect">
            <a:avLst/>
          </a:prstGeom>
        </p:spPr>
        <p:txBody>
          <a:bodyPr anchorCtr="0" anchor="b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000"/>
              <a:t>Заголовок</a:t>
            </a:r>
            <a:endParaRPr b="1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/>
          </a:p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48922" y="2466975"/>
            <a:ext cx="7810500" cy="5952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200"/>
              <a:t>дата</a:t>
            </a:r>
            <a:endParaRPr sz="2200"/>
          </a:p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709450" y="6429375"/>
            <a:ext cx="206100" cy="1941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42915" y="450258"/>
            <a:ext cx="4774500" cy="5877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Заголовок слайда</a:t>
            </a:r>
            <a:endParaRPr/>
          </a:p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704250" y="6429375"/>
            <a:ext cx="206100" cy="1941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4D4E4F"/>
              </a:buClr>
              <a:buSzPts val="1100"/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39845" y="1421706"/>
            <a:ext cx="8264400" cy="5000400"/>
          </a:xfrm>
          <a:prstGeom prst="rect">
            <a:avLst/>
          </a:prstGeom>
        </p:spPr>
        <p:txBody>
          <a:bodyPr anchorCtr="0" anchor="t" bIns="19025" lIns="19025" spcFirstLastPara="1" rIns="19025" wrap="square" tIns="190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2400"/>
              <a:t>Подзаголовок</a:t>
            </a:r>
            <a:endParaRPr b="1" sz="2400"/>
          </a:p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текст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