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1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c4718ee165_0_36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gc4718ee165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a236f8d042_0_0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Google Shape;32;ga236f8d04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range" showMasterSp="0" type="tx">
  <p:cSld name="TITLE_AND_BODY">
    <p:bg>
      <p:bgPr>
        <a:gradFill>
          <a:gsLst>
            <a:gs pos="0">
              <a:srgbClr val="F67F00"/>
            </a:gs>
            <a:gs pos="100000">
              <a:srgbClr val="FFAE3B"/>
            </a:gs>
          </a:gsLst>
          <a:lin ang="7465411" scaled="0"/>
        </a:gra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 b="59" l="0" r="0" t="59"/>
          <a:stretch/>
        </p:blipFill>
        <p:spPr>
          <a:xfrm>
            <a:off x="333137" y="1118462"/>
            <a:ext cx="11934523" cy="444507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/>
          <p:nvPr>
            <p:ph type="title"/>
          </p:nvPr>
        </p:nvSpPr>
        <p:spPr>
          <a:xfrm>
            <a:off x="448925" y="118500"/>
            <a:ext cx="5631300" cy="13074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25" lIns="19025" spcFirstLastPara="1" rIns="19025" wrap="square" tIns="19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Arial"/>
              <a:buNone/>
              <a:defRPr b="0" sz="4200">
                <a:solidFill>
                  <a:srgbClr val="FFFFFF"/>
                </a:solidFill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9pPr>
          </a:lstStyle>
          <a:p/>
        </p:txBody>
      </p:sp>
      <p:sp>
        <p:nvSpPr>
          <p:cNvPr id="14" name="Google Shape;14;p2"/>
          <p:cNvSpPr txBox="1"/>
          <p:nvPr>
            <p:ph idx="1" type="body"/>
          </p:nvPr>
        </p:nvSpPr>
        <p:spPr>
          <a:xfrm>
            <a:off x="448922" y="1840706"/>
            <a:ext cx="78105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25" lIns="19025" spcFirstLastPara="1" rIns="19025" wrap="square" tIns="190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None/>
              <a:defRPr/>
            </a:lvl9pPr>
          </a:lstStyle>
          <a:p/>
        </p:txBody>
      </p:sp>
      <p:pic>
        <p:nvPicPr>
          <p:cNvPr descr="Image"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72071" y="359811"/>
            <a:ext cx="1637378" cy="421928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709450" y="4822031"/>
            <a:ext cx="206100" cy="1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25" lIns="19025" spcFirstLastPara="1" rIns="19025" wrap="square" tIns="1902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">
  <p:cSld name="Conte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42928" y="337700"/>
            <a:ext cx="6256200" cy="4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25" lIns="19025" spcFirstLastPara="1" rIns="19025" wrap="square" tIns="190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1300"/>
              <a:buNone/>
              <a:defRPr sz="2400">
                <a:solidFill>
                  <a:srgbClr val="FF9400"/>
                </a:solidFill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704250" y="4816581"/>
            <a:ext cx="206100" cy="1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25" lIns="19025" spcFirstLastPara="1" rIns="19025" wrap="square" tIns="1902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sp>
        <p:nvSpPr>
          <p:cNvPr id="20" name="Google Shape;20;p3"/>
          <p:cNvSpPr txBox="1"/>
          <p:nvPr>
            <p:ph idx="1" type="body"/>
          </p:nvPr>
        </p:nvSpPr>
        <p:spPr>
          <a:xfrm>
            <a:off x="439845" y="1066280"/>
            <a:ext cx="8264400" cy="37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25" lIns="19025" spcFirstLastPara="1" rIns="19025" wrap="square" tIns="19025">
            <a:noAutofit/>
          </a:bodyPr>
          <a:lstStyle>
            <a:lvl1pPr indent="-311150" lvl="0" marL="45720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Char char="●"/>
              <a:defRPr/>
            </a:lvl1pPr>
            <a:lvl2pPr indent="-311150" lvl="1" marL="91440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Char char="○"/>
              <a:defRPr/>
            </a:lvl2pPr>
            <a:lvl3pPr indent="-311150" lvl="2" marL="137160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Char char="■"/>
              <a:defRPr/>
            </a:lvl3pPr>
            <a:lvl4pPr indent="-311150" lvl="3" marL="182880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Char char="●"/>
              <a:defRPr/>
            </a:lvl4pPr>
            <a:lvl5pPr indent="-311150" lvl="4" marL="228600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Char char="○"/>
              <a:defRPr/>
            </a:lvl5pPr>
            <a:lvl6pPr indent="-311150" lvl="5" marL="274320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Char char="■"/>
              <a:defRPr/>
            </a:lvl6pPr>
            <a:lvl7pPr indent="-311150" lvl="6" marL="320040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Char char="●"/>
              <a:defRPr/>
            </a:lvl7pPr>
            <a:lvl8pPr indent="-311150" lvl="7" marL="365760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Char char="○"/>
              <a:defRPr/>
            </a:lvl8pPr>
            <a:lvl9pPr indent="-311150" lvl="8" marL="411480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4363668" y="4321968"/>
            <a:ext cx="206100" cy="1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25" lIns="19025" spcFirstLastPara="1" rIns="19025" wrap="square" tIns="1902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1">
            <a:alphaModFix/>
          </a:blip>
          <a:srcRect b="59" l="0" r="0" t="59"/>
          <a:stretch/>
        </p:blipFill>
        <p:spPr>
          <a:xfrm>
            <a:off x="333137" y="1118462"/>
            <a:ext cx="11934523" cy="444507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/>
          <p:nvPr>
            <p:ph type="title"/>
          </p:nvPr>
        </p:nvSpPr>
        <p:spPr>
          <a:xfrm>
            <a:off x="442928" y="337700"/>
            <a:ext cx="6256200" cy="4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25" lIns="19025" spcFirstLastPara="1" rIns="19025" wrap="square" tIns="19025">
            <a:no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b="1" i="0" sz="2100" u="none" cap="none" strike="noStrik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b="1" i="0" sz="2100" u="none" cap="none" strike="noStrik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b="1" i="0" sz="2100" u="none" cap="none" strike="noStrik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b="1" i="0" sz="2100" u="none" cap="none" strike="noStrik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b="1" i="0" sz="2100" u="none" cap="none" strike="noStrik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b="1" i="0" sz="2100" u="none" cap="none" strike="noStrik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b="1" i="0" sz="2100" u="none" cap="none" strike="noStrik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b="1" i="0" sz="2100" u="none" cap="none" strike="noStrik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descr="Image" id="8" name="Google Shape;8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068462" y="359810"/>
            <a:ext cx="1635792" cy="42152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1"/>
          <p:cNvSpPr txBox="1"/>
          <p:nvPr>
            <p:ph idx="1" type="body"/>
          </p:nvPr>
        </p:nvSpPr>
        <p:spPr>
          <a:xfrm>
            <a:off x="439845" y="1066280"/>
            <a:ext cx="8264400" cy="37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25" lIns="19025" spcFirstLastPara="1" rIns="19025" wrap="square" tIns="19025">
            <a:noAutofit/>
          </a:bodyPr>
          <a:lstStyle>
            <a:lvl1pPr indent="-228600" lvl="0" marL="457200" marR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174900" y="4822031"/>
            <a:ext cx="206100" cy="1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25" lIns="19025" spcFirstLastPara="1" rIns="19025" wrap="square" tIns="19025">
            <a:noAutofit/>
          </a:bodyPr>
          <a:lstStyle>
            <a:lvl1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1pPr>
            <a:lvl2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2pPr>
            <a:lvl3pPr indent="0" lvl="2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3pPr>
            <a:lvl4pPr indent="0" lvl="3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4pPr>
            <a:lvl5pPr indent="0" lvl="4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5pPr>
            <a:lvl6pPr indent="0" lvl="5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6pPr>
            <a:lvl7pPr indent="0" lvl="6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7pPr>
            <a:lvl8pPr indent="0" lvl="7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8pPr>
            <a:lvl9pPr indent="0" lvl="8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</p:sldLayoutIdLst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type="title"/>
          </p:nvPr>
        </p:nvSpPr>
        <p:spPr>
          <a:xfrm>
            <a:off x="448925" y="118500"/>
            <a:ext cx="5631300" cy="1307400"/>
          </a:xfrm>
          <a:prstGeom prst="rect">
            <a:avLst/>
          </a:prstGeom>
        </p:spPr>
        <p:txBody>
          <a:bodyPr anchorCtr="0" anchor="b" bIns="19025" lIns="19025" spcFirstLastPara="1" rIns="19025" wrap="square" tIns="19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000"/>
              <a:t>Заголовок</a:t>
            </a:r>
            <a:endParaRPr b="1" sz="4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/>
          </a:p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48922" y="1840706"/>
            <a:ext cx="7810500" cy="446400"/>
          </a:xfrm>
          <a:prstGeom prst="rect">
            <a:avLst/>
          </a:prstGeom>
        </p:spPr>
        <p:txBody>
          <a:bodyPr anchorCtr="0" anchor="t" bIns="19025" lIns="19025" spcFirstLastPara="1" rIns="19025" wrap="square" tIns="19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200"/>
              <a:t>дата</a:t>
            </a:r>
            <a:endParaRPr sz="2200"/>
          </a:p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709450" y="4822031"/>
            <a:ext cx="206100" cy="145500"/>
          </a:xfrm>
          <a:prstGeom prst="rect">
            <a:avLst/>
          </a:prstGeom>
        </p:spPr>
        <p:txBody>
          <a:bodyPr anchorCtr="0" anchor="t" bIns="19025" lIns="19025" spcFirstLastPara="1" rIns="19025" wrap="square" tIns="19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</a:pPr>
            <a:fld id="{00000000-1234-1234-1234-123412341234}" type="slidenum">
              <a:rPr lang="ru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42928" y="337700"/>
            <a:ext cx="6256200" cy="440700"/>
          </a:xfrm>
          <a:prstGeom prst="rect">
            <a:avLst/>
          </a:prstGeom>
        </p:spPr>
        <p:txBody>
          <a:bodyPr anchorCtr="0" anchor="t" bIns="19025" lIns="19025" spcFirstLastPara="1" rIns="19025" wrap="square" tIns="19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Заголовок слайда</a:t>
            </a:r>
            <a:endParaRPr/>
          </a:p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704250" y="4816581"/>
            <a:ext cx="206100" cy="145500"/>
          </a:xfrm>
          <a:prstGeom prst="rect">
            <a:avLst/>
          </a:prstGeom>
        </p:spPr>
        <p:txBody>
          <a:bodyPr anchorCtr="0" anchor="t" bIns="19025" lIns="19025" spcFirstLastPara="1" rIns="19025" wrap="square" tIns="19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</a:pPr>
            <a:fld id="{00000000-1234-1234-1234-123412341234}" type="slidenum">
              <a:rPr lang="ru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439845" y="1066280"/>
            <a:ext cx="8264400" cy="3750300"/>
          </a:xfrm>
          <a:prstGeom prst="rect">
            <a:avLst/>
          </a:prstGeom>
        </p:spPr>
        <p:txBody>
          <a:bodyPr anchorCtr="0" anchor="t" bIns="19025" lIns="19025" spcFirstLastPara="1" rIns="19025" wrap="square" tIns="19025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/>
              <a:t>Подзаголовок</a:t>
            </a:r>
            <a:endParaRPr b="1" sz="2400"/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текст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